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3" r:id="rId4"/>
    <p:sldId id="259" r:id="rId5"/>
    <p:sldId id="267" r:id="rId6"/>
    <p:sldId id="274" r:id="rId7"/>
    <p:sldId id="275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0650D5CB-1087-4DD6-9ECF-BCB292DAAAD3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5D90D4-936A-411C-B9D8-76A8649E7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71531-A872-4C1E-95AA-93206EE57314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087A-80B0-4026-91AD-7988A7B43E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D5FA1-AB03-4604-8858-36870830E0BC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B884-156E-46BD-9A73-3F2A788457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389E1-9E7A-4483-9CA8-55C276FC86FB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55AF2-307E-43AB-9880-37BB80EC6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468E5-024F-4D9B-89E6-4353F6D1A5B8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DD062-CA69-4F0C-88A8-3D657E2AB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FBF06-D57B-4638-B68A-B3CF44C3B5E5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FAEF9-E185-4FCD-950B-619F7BBA89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99982-792F-45CD-987F-785D08B041F7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B102E8A-928E-495C-A0E0-50FEBEBD6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CBDDB-877C-4FA5-956A-BFD14E7CFE0C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47283-E22C-42BD-A773-AEB3F213C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55EE-6510-47DD-BB2A-C9AFC41FD98C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220B0-6FD7-4139-A446-A02C7814F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42130F5-C35C-488D-B6AD-8DA309BECDD8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012C16C-33CC-43BE-A31B-6181C1C2B6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1879FE6-66B8-41BC-9FA9-D215F5316B1B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488851C9-777F-42FB-99C0-0F46F4A83F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18F16A-54AF-4FBF-9E25-C25D3640E6B9}" type="datetimeFigureOut">
              <a:rPr lang="ru-RU"/>
              <a:pPr>
                <a:defRPr/>
              </a:pPr>
              <a:t>16.01.2025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C322A3-4C0B-4D2D-B8FA-CDABD0D2B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88" r:id="rId4"/>
    <p:sldLayoutId id="2147483796" r:id="rId5"/>
    <p:sldLayoutId id="2147483789" r:id="rId6"/>
    <p:sldLayoutId id="2147483790" r:id="rId7"/>
    <p:sldLayoutId id="2147483797" r:id="rId8"/>
    <p:sldLayoutId id="2147483798" r:id="rId9"/>
    <p:sldLayoutId id="2147483791" r:id="rId10"/>
    <p:sldLayoutId id="2147483792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5C8FE9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5C8FE9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8AA4D6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&#1041;&#1091;&#1088;&#1083;&#1072;&#1082;.wlm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0;&#1076;&#1084;&#1080;&#1085;&#1080;&#1089;&#1090;&#1088;&#1072;&#1090;&#1086;&#1088;\Downloads\Russkaya_narodnaya_Kazachya_pesnya_-_Pesnya_burlakov_(iPlayer.fm).mp3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73;&#1091;&#1088;&#1083;&#1072;&#1082;%203.flipchart" TargetMode="External"/><Relationship Id="rId2" Type="http://schemas.openxmlformats.org/officeDocument/2006/relationships/hyperlink" Target="&#1073;&#1091;&#1088;&#1083;&#1072;&#1082;%202.flipcha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73;&#1091;&#1088;&#1083;&#1072;&#1082;&#1080;%204.flipchar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Достопримечательности нашего города </a:t>
            </a:r>
            <a:r>
              <a:rPr lang="ru-RU" sz="6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Рыбинска</a:t>
            </a:r>
            <a:endParaRPr lang="ru-RU" sz="6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2786058"/>
            <a:ext cx="8062912" cy="228601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«БУРЛАКУ»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29250" y="5572125"/>
            <a:ext cx="371475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 Д/с №3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Славянская Т.Ю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Соловьева Е.Н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Рыбинск </a:t>
            </a:r>
            <a:r>
              <a:rPr lang="ru-RU" smtClean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2023г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9219" name="Содержимое 3" descr="DSC_0146.JPG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64307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Памятник был установлен в1977 году Скульптор - местный уроженец Лев Писаревский (1906-1974), архитектор – Николай Александрович Лосев.(1948)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18_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50" y="2143125"/>
            <a:ext cx="3863975" cy="4572000"/>
          </a:xfrm>
        </p:spPr>
      </p:pic>
      <p:pic>
        <p:nvPicPr>
          <p:cNvPr id="5" name="Рисунок 4" descr="file1710_b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14563"/>
            <a:ext cx="4221162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6" name="Russkaya_narodnaya_Kazachya_pesnya_-_Pesnya_burlak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2" descr="272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Russkaya_narodnaya_Kazachya_pesnya_-_Pesnya_burlak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15313" y="6286500"/>
            <a:ext cx="661987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1000125" y="928688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Century Gothic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342900" y="6254750"/>
            <a:ext cx="6238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cs typeface="+mn-cs"/>
              </a:rPr>
              <a:t>Картина Ильи Репина «Бурлаки на Волге» 1870-1873г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23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785813"/>
            <a:ext cx="51435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4235757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429000"/>
            <a:ext cx="53578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6143625" y="571500"/>
            <a:ext cx="281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Times New Roman" pitchFamily="18" charset="0"/>
                <a:cs typeface="Times New Roman" pitchFamily="18" charset="0"/>
              </a:rPr>
              <a:t>Наше время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Вопросы для повторения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285750" y="2214563"/>
            <a:ext cx="3071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Кто такие бурлаки? -</a:t>
            </a:r>
          </a:p>
        </p:txBody>
      </p:sp>
      <p:sp>
        <p:nvSpPr>
          <p:cNvPr id="13316" name="Прямоугольник 3"/>
          <p:cNvSpPr>
            <a:spLocks noChangeArrowheads="1"/>
          </p:cNvSpPr>
          <p:nvPr/>
        </p:nvSpPr>
        <p:spPr bwMode="auto">
          <a:xfrm>
            <a:off x="3857625" y="2136775"/>
            <a:ext cx="5143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Бурлаками  называли наемных рабочих, из самых беднейших слоев населения,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 flipV="1">
            <a:off x="3857625" y="1714500"/>
            <a:ext cx="514350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85750" y="3143250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Чем  занимались бурлаки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? </a:t>
            </a:r>
            <a:endParaRPr lang="ru-RU"/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4071938" y="3071813"/>
            <a:ext cx="4889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Они тянули при помощи длинных веревок суда.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9063" y="2928938"/>
            <a:ext cx="507206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285750" y="3786188"/>
            <a:ext cx="321468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/>
              <a:t>  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Кто написал картину   «Бурлаки на волге»?</a:t>
            </a:r>
          </a:p>
          <a:p>
            <a:pPr algn="ctr">
              <a:buFontTx/>
              <a:buChar char="-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Васнецов</a:t>
            </a:r>
          </a:p>
          <a:p>
            <a:pPr algn="ctr">
              <a:buFontTx/>
              <a:buChar char="-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Шишкин</a:t>
            </a:r>
          </a:p>
          <a:p>
            <a:pPr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    - Репин</a:t>
            </a:r>
          </a:p>
        </p:txBody>
      </p:sp>
      <p:sp>
        <p:nvSpPr>
          <p:cNvPr id="13322" name="TextBox 10"/>
          <p:cNvSpPr txBox="1">
            <a:spLocks noChangeArrowheads="1"/>
          </p:cNvSpPr>
          <p:nvPr/>
        </p:nvSpPr>
        <p:spPr bwMode="auto">
          <a:xfrm>
            <a:off x="4857750" y="4357688"/>
            <a:ext cx="1785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Репин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857625" y="4214813"/>
            <a:ext cx="5143500" cy="7858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24" name="TextBox 12"/>
          <p:cNvSpPr txBox="1">
            <a:spLocks noChangeArrowheads="1"/>
          </p:cNvSpPr>
          <p:nvPr/>
        </p:nvSpPr>
        <p:spPr bwMode="auto">
          <a:xfrm>
            <a:off x="285750" y="5929313"/>
            <a:ext cx="4572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  Какую реку называют   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     кормилицей?</a:t>
            </a:r>
          </a:p>
        </p:txBody>
      </p:sp>
      <p:sp>
        <p:nvSpPr>
          <p:cNvPr id="13325" name="TextBox 13"/>
          <p:cNvSpPr txBox="1">
            <a:spLocks noChangeArrowheads="1"/>
          </p:cNvSpPr>
          <p:nvPr/>
        </p:nvSpPr>
        <p:spPr bwMode="auto">
          <a:xfrm>
            <a:off x="5715000" y="5786438"/>
            <a:ext cx="1374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р.Волгу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63" y="5500688"/>
            <a:ext cx="507206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sz="6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r>
              <a:rPr lang="ru-RU" smtClean="0">
                <a:hlinkClick r:id="rId2" action="ppaction://hlinkfile"/>
              </a:rPr>
              <a:t>бурлак 2.</a:t>
            </a:r>
            <a:r>
              <a:rPr lang="en-US" smtClean="0">
                <a:hlinkClick r:id="rId2" action="ppaction://hlinkfile"/>
              </a:rPr>
              <a:t>flipchart</a:t>
            </a:r>
            <a:endParaRPr lang="ru-RU" smtClean="0"/>
          </a:p>
          <a:p>
            <a:endParaRPr lang="ru-RU" smtClean="0"/>
          </a:p>
          <a:p>
            <a:r>
              <a:rPr lang="ru-RU" smtClean="0">
                <a:hlinkClick r:id="rId3" action="ppaction://hlinkfile"/>
              </a:rPr>
              <a:t>бурлак 3.</a:t>
            </a:r>
            <a:r>
              <a:rPr lang="en-US" smtClean="0">
                <a:hlinkClick r:id="rId3" action="ppaction://hlinkfile"/>
              </a:rPr>
              <a:t>flipchart</a:t>
            </a:r>
            <a:endParaRPr lang="ru-RU" smtClean="0"/>
          </a:p>
          <a:p>
            <a:endParaRPr lang="ru-RU" smtClean="0"/>
          </a:p>
          <a:p>
            <a:r>
              <a:rPr lang="ru-RU" smtClean="0">
                <a:hlinkClick r:id="rId4" action="ppaction://hlinkfile"/>
              </a:rPr>
              <a:t>бурлаки 4.</a:t>
            </a:r>
            <a:r>
              <a:rPr lang="en-US" smtClean="0">
                <a:hlinkClick r:id="rId4" action="ppaction://hlinkfile"/>
              </a:rPr>
              <a:t>flipchart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448</TotalTime>
  <Words>122</Words>
  <Application>Microsoft Office PowerPoint</Application>
  <PresentationFormat>Экран (4:3)</PresentationFormat>
  <Paragraphs>29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Яркая</vt:lpstr>
      <vt:lpstr>Достопримечательности нашего города Рыбинска</vt:lpstr>
      <vt:lpstr>Презентация PowerPoint</vt:lpstr>
      <vt:lpstr>      Памятник был установлен в1977 году Скульптор - местный уроженец Лев Писаревский (1906-1974), архитектор – Николай Александрович Лосев.(1948) </vt:lpstr>
      <vt:lpstr>Презентация PowerPoint</vt:lpstr>
      <vt:lpstr>Презентация PowerPoint</vt:lpstr>
      <vt:lpstr>Вопросы для повторения</vt:lpstr>
      <vt:lpstr>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нашего города Рыбинска</dc:title>
  <dc:creator>Администратор</dc:creator>
  <cp:lastModifiedBy>User</cp:lastModifiedBy>
  <cp:revision>49</cp:revision>
  <dcterms:created xsi:type="dcterms:W3CDTF">2017-03-26T10:28:27Z</dcterms:created>
  <dcterms:modified xsi:type="dcterms:W3CDTF">2025-01-16T11:29:18Z</dcterms:modified>
</cp:coreProperties>
</file>