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EE"/>
    <a:srgbClr val="FF3300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2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457AC-32E1-4D85-851C-688E901C9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227936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E5414-3F14-416B-A575-D8FD5F7D8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64268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1ED0E-6CE2-4109-907F-ECB5ADCD0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21475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2499-0637-4F08-A2CF-354D4AE98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19442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DDA6-F72A-4E30-9376-C2335979D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470898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12EA-53D1-4D44-8D1F-853894E60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511574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F35D9-9470-44CF-95C5-EDE271B8B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09980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BEAD3-4E19-4A9E-88AC-7285EDC5B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412291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0C961-18CB-4FDE-B42E-CFB17BA059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2321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5D41-5A13-41A0-9045-CC14FFE28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504329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65D07-CBD1-4562-9FF8-61FFE4A94F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556791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545CA5-15D7-4B67-8DE9-495842A26C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27368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Отгадайте загадку:</a:t>
            </a: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2000" dirty="0">
                <a:solidFill>
                  <a:srgbClr val="3333FF"/>
                </a:solidFill>
              </a:rPr>
              <a:t>“Без рук, без ног, а дерево гнёт”</a:t>
            </a:r>
          </a:p>
        </p:txBody>
      </p:sp>
      <p:pic>
        <p:nvPicPr>
          <p:cNvPr id="2053" name="Picture 5" descr="fresh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6960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135938" cy="1143000"/>
          </a:xfrm>
        </p:spPr>
        <p:txBody>
          <a:bodyPr/>
          <a:lstStyle/>
          <a:p>
            <a:pPr algn="l"/>
            <a:r>
              <a:rPr lang="ru-RU" altLang="ru-RU" sz="1600"/>
              <a:t>Если бы солнце, земля и океаны оставили воздух в покое, то через некоторое время у него всюду стала бы одинаковая температура и влажность, а ветры бы затихли навсегда.</a:t>
            </a:r>
            <a:r>
              <a:rPr lang="ru-RU" altLang="ru-RU" sz="1800"/>
              <a:t>                                                        </a:t>
            </a:r>
          </a:p>
        </p:txBody>
      </p:sp>
      <p:pic>
        <p:nvPicPr>
          <p:cNvPr id="16391" name="Picture 7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8038"/>
            <a:ext cx="8066088" cy="604996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-315913"/>
            <a:ext cx="8229601" cy="1143001"/>
          </a:xfrm>
        </p:spPr>
        <p:txBody>
          <a:bodyPr/>
          <a:lstStyle/>
          <a:p>
            <a:r>
              <a:rPr lang="ru-RU" altLang="ru-RU" sz="1800">
                <a:solidFill>
                  <a:srgbClr val="3333FF"/>
                </a:solidFill>
              </a:rPr>
              <a:t>Но воздуху стать одинаковым никак не получается.</a:t>
            </a:r>
            <a:r>
              <a:rPr lang="ru-RU" altLang="ru-RU"/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71550" y="620713"/>
            <a:ext cx="7129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Слишком уж неодинаковая везде земля и вода, слишком по-разному везде греет солнце. Именно из-за солнца ветр</a:t>
            </a:r>
            <a:r>
              <a:rPr lang="ru-RU" altLang="ru-RU" sz="1600" b="1"/>
              <a:t>а</a:t>
            </a:r>
            <a:r>
              <a:rPr lang="ru-RU" altLang="ru-RU" sz="1600"/>
              <a:t> на нашей планете не могут утихнуть. </a:t>
            </a:r>
          </a:p>
        </p:txBody>
      </p:sp>
      <p:pic>
        <p:nvPicPr>
          <p:cNvPr id="18438" name="Picture 6" descr="Tutaev2_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248150" cy="29781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earth-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3429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1600"/>
              <a:t>Конечно, определить, куда будет дуть ветер и с какой силой, не так-то просто, на это влияет много причин. То, что мы рассказали, – только самая главная причина всех ветров.</a:t>
            </a:r>
            <a:r>
              <a:rPr lang="ru-RU" altLang="ru-RU" sz="1800"/>
              <a:t>                                                        </a:t>
            </a:r>
          </a:p>
        </p:txBody>
      </p:sp>
      <p:pic>
        <p:nvPicPr>
          <p:cNvPr id="20486" name="Picture 6" descr="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1809750" cy="15335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vyborg2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2765425" cy="35274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64163" y="5734050"/>
            <a:ext cx="2159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i="1"/>
              <a:t>Флюгер</a:t>
            </a:r>
            <a:r>
              <a:rPr lang="ru-RU" altLang="ru-RU"/>
              <a:t> </a:t>
            </a:r>
            <a:r>
              <a:rPr lang="ru-RU" altLang="ru-RU" sz="1200"/>
              <a:t>(с его помощью определяют направление ветра)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bg1"/>
                </a:solidFill>
                <a:latin typeface="Monotype Corsiva" pitchFamily="66" charset="0"/>
              </a:rPr>
              <a:t>Ветер</a:t>
            </a:r>
          </a:p>
        </p:txBody>
      </p:sp>
      <p:sp>
        <p:nvSpPr>
          <p:cNvPr id="4102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219700" y="5445125"/>
            <a:ext cx="33829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Ветер</a:t>
            </a:r>
          </a:p>
        </p:txBody>
      </p:sp>
      <p:pic>
        <p:nvPicPr>
          <p:cNvPr id="4104" name="Picture 8" descr="dandelion_blowing_in_win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0300" cy="71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z="1600"/>
              <a:t>Откуда же берётся ветер?</a:t>
            </a:r>
          </a:p>
        </p:txBody>
      </p:sp>
      <p:pic>
        <p:nvPicPr>
          <p:cNvPr id="6149" name="Picture 5" descr="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524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ar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0025"/>
            <a:ext cx="66675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23850" y="836613"/>
            <a:ext cx="2879725" cy="2160587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68538" y="-242888"/>
            <a:ext cx="8229601" cy="1143001"/>
          </a:xfrm>
        </p:spPr>
        <p:txBody>
          <a:bodyPr/>
          <a:lstStyle/>
          <a:p>
            <a:r>
              <a:rPr lang="ru-RU" altLang="ru-RU" sz="1600">
                <a:solidFill>
                  <a:srgbClr val="3333FF"/>
                </a:solidFill>
              </a:rPr>
              <a:t>Атмосфера Земли</a:t>
            </a:r>
          </a:p>
        </p:txBody>
      </p:sp>
      <p:pic>
        <p:nvPicPr>
          <p:cNvPr id="7175" name="Picture 7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51244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4213" y="1196975"/>
            <a:ext cx="2232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Наша планета Земля укутана толстым слоем воздуха. Его называют атмосферой.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a_13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85725"/>
            <a:ext cx="7620001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64163" y="1773238"/>
            <a:ext cx="2881312" cy="2808287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3913" y="1196975"/>
            <a:ext cx="3240087" cy="3671888"/>
          </a:xfrm>
        </p:spPr>
        <p:txBody>
          <a:bodyPr/>
          <a:lstStyle/>
          <a:p>
            <a:pPr algn="l"/>
            <a:r>
              <a:rPr lang="ru-RU" altLang="ru-RU" sz="1600">
                <a:solidFill>
                  <a:schemeClr val="hlink"/>
                </a:solidFill>
              </a:rPr>
              <a:t>А Земля наша </a:t>
            </a:r>
            <a:br>
              <a:rPr lang="ru-RU" altLang="ru-RU" sz="1600">
                <a:solidFill>
                  <a:schemeClr val="hlink"/>
                </a:solidFill>
              </a:rPr>
            </a:br>
            <a:r>
              <a:rPr lang="ru-RU" altLang="ru-RU" sz="1600">
                <a:solidFill>
                  <a:schemeClr val="hlink"/>
                </a:solidFill>
              </a:rPr>
              <a:t>очень большая, </a:t>
            </a:r>
            <a:br>
              <a:rPr lang="ru-RU" altLang="ru-RU" sz="1600">
                <a:solidFill>
                  <a:schemeClr val="hlink"/>
                </a:solidFill>
              </a:rPr>
            </a:br>
            <a:r>
              <a:rPr lang="ru-RU" altLang="ru-RU" sz="1600">
                <a:solidFill>
                  <a:schemeClr val="hlink"/>
                </a:solidFill>
              </a:rPr>
              <a:t>и поэтому очень </a:t>
            </a:r>
            <a:br>
              <a:rPr lang="ru-RU" altLang="ru-RU" sz="1600">
                <a:solidFill>
                  <a:schemeClr val="hlink"/>
                </a:solidFill>
              </a:rPr>
            </a:br>
            <a:r>
              <a:rPr lang="ru-RU" altLang="ru-RU" sz="1600">
                <a:solidFill>
                  <a:schemeClr val="hlink"/>
                </a:solidFill>
              </a:rPr>
              <a:t>разная.  </a:t>
            </a:r>
            <a:r>
              <a:rPr lang="ru-RU" altLang="ru-RU" sz="1800">
                <a:solidFill>
                  <a:schemeClr val="hlink"/>
                </a:solidFill>
              </a:rPr>
              <a:t>                                                                    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dscn0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5795962" cy="43465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Экватор и полюса</a:t>
            </a:r>
          </a:p>
        </p:txBody>
      </p:sp>
      <p:pic>
        <p:nvPicPr>
          <p:cNvPr id="11268" name="Picture 4" descr="2-pary-plyaz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5715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91025" y="1916113"/>
            <a:ext cx="475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На Северном и Южном полюсах лёд не тает ни зимой, ни летом. Там воздух всегда остывает.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5734050"/>
            <a:ext cx="3203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А на экваторе всегда стоит жара, воздух там очень сильно разогревается.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81300"/>
            <a:ext cx="5508625" cy="424021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>
                <a:solidFill>
                  <a:schemeClr val="bg1"/>
                </a:solidFill>
              </a:rPr>
              <a:t>Пустыни и море</a:t>
            </a:r>
            <a:r>
              <a:rPr lang="ru-RU" altLang="ru-RU"/>
              <a:t> </a:t>
            </a:r>
          </a:p>
        </p:txBody>
      </p:sp>
      <p:pic>
        <p:nvPicPr>
          <p:cNvPr id="8196" name="Picture 4" descr="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43910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0825" y="6092825"/>
            <a:ext cx="3348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600"/>
              <a:t>А над океанами он пропитывается влагой,</a:t>
            </a:r>
            <a:r>
              <a:rPr lang="ru-RU" altLang="ru-RU"/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435600" y="188913"/>
            <a:ext cx="309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Над громадными пустынями воздух сильно высыхает.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voznesenskay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14625"/>
            <a:ext cx="5715000" cy="41433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Леса и города</a:t>
            </a:r>
          </a:p>
        </p:txBody>
      </p:sp>
      <p:pic>
        <p:nvPicPr>
          <p:cNvPr id="12293" name="Picture 5" descr="q2d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8788" cy="41544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80063" y="0"/>
            <a:ext cx="33845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Там, где растут непроходимые джунгли (например, в Южной Америке на реке Амазонке) в воздух попадает много кислорода.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9750" y="5661025"/>
            <a:ext cx="28082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600"/>
              <a:t>А там, где много городов и дымящих заводов, воздух пачкается дымом, гарью и копотью.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971550" y="333375"/>
            <a:ext cx="3816350" cy="1871663"/>
          </a:xfrm>
          <a:prstGeom prst="cloudCallout">
            <a:avLst>
              <a:gd name="adj1" fmla="val 59940"/>
              <a:gd name="adj2" fmla="val 6831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908050"/>
            <a:ext cx="2962275" cy="1143000"/>
          </a:xfrm>
        </p:spPr>
        <p:txBody>
          <a:bodyPr/>
          <a:lstStyle/>
          <a:p>
            <a:pPr algn="l"/>
            <a:r>
              <a:rPr lang="ru-RU" altLang="ru-RU" sz="1600">
                <a:solidFill>
                  <a:srgbClr val="3333FF"/>
                </a:solidFill>
              </a:rPr>
              <a:t>А воздух - это ведь газ, в нём молекулы летают свободно, в нём нет никаких стенок или границ.</a:t>
            </a:r>
            <a:r>
              <a:rPr lang="ru-RU" altLang="ru-RU" sz="1600"/>
              <a:t>                                            </a:t>
            </a:r>
            <a:br>
              <a:rPr lang="ru-RU" altLang="ru-RU" sz="1600"/>
            </a:br>
            <a:r>
              <a:rPr lang="ru-RU" altLang="ru-RU" sz="4000"/>
              <a:t>         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76375" y="3357563"/>
            <a:ext cx="539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/>
              <a:t>Наоборот, воздух стремится стать везде одинаковым.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8313" y="4005263"/>
            <a:ext cx="6696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solidFill>
                  <a:srgbClr val="FF9900"/>
                </a:solidFill>
              </a:rPr>
              <a:t>И это движение воздуха, его стремление перемешаться и стать везде одинаковым и есть </a:t>
            </a:r>
            <a:r>
              <a:rPr lang="ru-RU" altLang="ru-RU" sz="1600" i="1">
                <a:solidFill>
                  <a:srgbClr val="FF9900"/>
                </a:solidFill>
              </a:rPr>
              <a:t>ВЕТЕР</a:t>
            </a:r>
            <a:r>
              <a:rPr lang="ru-RU" altLang="ru-RU" sz="1600">
                <a:solidFill>
                  <a:srgbClr val="FF9900"/>
                </a:solidFill>
              </a:rPr>
              <a:t>. </a:t>
            </a:r>
          </a:p>
        </p:txBody>
      </p:sp>
      <p:pic>
        <p:nvPicPr>
          <p:cNvPr id="14345" name="Picture 9" descr="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2857500" cy="26955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Без-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3810000" cy="18383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theme1.xml><?xml version="1.0" encoding="utf-8"?>
<a:theme xmlns:a="http://schemas.openxmlformats.org/drawingml/2006/main" name="otkudaber-tsyaveter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otkudaber-tsyaveter</Template>
  <TotalTime>0</TotalTime>
  <Words>278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Monotype Corsiva</vt:lpstr>
      <vt:lpstr>otkudaber-tsyaveter</vt:lpstr>
      <vt:lpstr>Отгадайте загадку:  “Без рук, без ног, а дерево гнёт”</vt:lpstr>
      <vt:lpstr>Ветер</vt:lpstr>
      <vt:lpstr>Откуда же берётся ветер?</vt:lpstr>
      <vt:lpstr>Атмосфера Земли</vt:lpstr>
      <vt:lpstr>А Земля наша  очень большая,  и поэтому очень  разная.                                                                       </vt:lpstr>
      <vt:lpstr>Экватор и полюса</vt:lpstr>
      <vt:lpstr>Пустыни и море </vt:lpstr>
      <vt:lpstr>Леса и города</vt:lpstr>
      <vt:lpstr>А воздух - это ведь газ, в нём молекулы летают свободно, в нём нет никаких стенок или границ.                                                       </vt:lpstr>
      <vt:lpstr>Если бы солнце, земля и океаны оставили воздух в покое, то через некоторое время у него всюду стала бы одинаковая температура и влажность, а ветры бы затихли навсегда.                                                        </vt:lpstr>
      <vt:lpstr>Но воздуху стать одинаковым никак не получается. </vt:lpstr>
      <vt:lpstr>Конечно, определить, куда будет дуть ветер и с какой силой, не так-то просто, на это влияет много причин. То, что мы рассказали, – только самая главная причина всех ветров.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загадку:  “Без рук, без ног, а дерево гнёт”</dc:title>
  <dc:creator>Юлия</dc:creator>
  <cp:lastModifiedBy>Юлия</cp:lastModifiedBy>
  <cp:revision>1</cp:revision>
  <dcterms:created xsi:type="dcterms:W3CDTF">2022-11-27T08:08:55Z</dcterms:created>
  <dcterms:modified xsi:type="dcterms:W3CDTF">2022-11-27T08:09:50Z</dcterms:modified>
</cp:coreProperties>
</file>